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708"/>
  </p:normalViewPr>
  <p:slideViewPr>
    <p:cSldViewPr snapToGrid="0">
      <p:cViewPr varScale="1">
        <p:scale>
          <a:sx n="118" d="100"/>
          <a:sy n="118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9F31A6-E9A5-A145-B486-FCFD8BFFE73F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9BF493C-4C98-A347-9BCF-C005B86EF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4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5F120-8936-B2C6-6F35-67816A4FD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7A4E72-7DE7-B17B-E6C8-D8AB6E88A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56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D9109-FAC7-8800-0003-59B3AEB4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539C9A-97E8-1553-E9BD-B149004BEA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D6072-D2A5-9506-BFE8-A3880562D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304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75D3D-245B-06B0-218F-B45CC9CFE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E7522-74DA-D147-F905-7ED906831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881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CE2CA-EC68-A0DE-39D7-7E3907A49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2F12AA-DCB7-EA4A-E6BB-B217E309E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656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5A56-8B2F-7CC8-9543-5D90CCEC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D6DD8-645D-A871-8666-114C6D818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2C0F1-2668-4FF4-B7E0-37504986C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81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5A56-8B2F-7CC8-9543-5D90CCEC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D6DD8-645D-A871-8666-114C6D818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429000"/>
            <a:ext cx="1905000" cy="27479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2C0F1-2668-4FF4-B7E0-37504986C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90850" y="3429000"/>
            <a:ext cx="1905000" cy="27479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F7992E-C098-0B1F-4EFB-247E80C7F232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143500" y="3429000"/>
            <a:ext cx="1905000" cy="27479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C3BE7D58-06A0-BEE5-DB3F-8915F0038C60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7296150" y="3429000"/>
            <a:ext cx="1905000" cy="27479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3DC02C73-7AC2-2AA1-E5F1-EB0833EAC603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9448800" y="3429000"/>
            <a:ext cx="1905000" cy="27479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717732F-87D6-355B-BA47-9E1AF516EE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968500"/>
            <a:ext cx="1905000" cy="12827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7FACE4D-2ACC-64A2-F060-2BD18480F3B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990850" y="1968500"/>
            <a:ext cx="1905000" cy="12827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7656B3D1-C04D-63BE-9DA2-2C448638B7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43500" y="1968500"/>
            <a:ext cx="1905000" cy="12827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CFB9C1D-A9E2-DF5B-553C-D56EC0195C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296150" y="1968500"/>
            <a:ext cx="1905000" cy="12827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A29AB7D9-09CD-C088-6BC2-36C45DA79D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48800" y="1968500"/>
            <a:ext cx="1905000" cy="12827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7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9902-2AC2-793E-6BFF-60422A72D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C4072-5671-3FE0-8B36-2DC138F34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7377E-5E42-1518-DFE1-93B4C1464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730549-4E1E-0774-256F-C13AB74C13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1A9B7B-BA2F-E949-E9CA-418EACE2F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991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FFCB4-7AB9-5756-2FE0-B639386E6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866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20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4C50-C6B4-25AC-AB47-EF704390C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AC8C9-CFD1-7310-5A99-C95CABA62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494D8-64BC-7B57-2AEB-CC1BC6E5C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92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AE85BF-4BB9-480B-3CA2-9EC01EEBC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93A83-A385-49EE-3E7A-72EC017AF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Google Shape;239;g8f10744223_0_18">
            <a:extLst>
              <a:ext uri="{FF2B5EF4-FFF2-40B4-BE49-F238E27FC236}">
                <a16:creationId xmlns:a16="http://schemas.microsoft.com/office/drawing/2014/main" id="{E7C3908F-026B-0B9B-6DDF-737832A76E1B}"/>
              </a:ext>
            </a:extLst>
          </p:cNvPr>
          <p:cNvPicPr preferRelativeResize="0"/>
          <p:nvPr userDrawn="1"/>
        </p:nvPicPr>
        <p:blipFill>
          <a:blip r:embed="rId12">
            <a:alphaModFix amt="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524" y="6296188"/>
            <a:ext cx="1660910" cy="39337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A45F33-4186-114A-C181-BE81585D9A3F}"/>
              </a:ext>
            </a:extLst>
          </p:cNvPr>
          <p:cNvSpPr txBox="1"/>
          <p:nvPr userDrawn="1"/>
        </p:nvSpPr>
        <p:spPr>
          <a:xfrm>
            <a:off x="5664476" y="6379667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i="1">
                <a:solidFill>
                  <a:schemeClr val="bg1">
                    <a:lumMod val="75000"/>
                  </a:schemeClr>
                </a:solidFill>
                <a:latin typeface="Greycliff CF" pitchFamily="2" charset="77"/>
                <a:ea typeface="Arial"/>
                <a:cs typeface="Arial"/>
                <a:sym typeface="Arial"/>
              </a:rPr>
              <a:t>Copyright © 2022 Administer Justice. All rights reserved. Duplication in part or in whole prohibited.</a:t>
            </a:r>
            <a:endParaRPr lang="en-US" sz="1000">
              <a:solidFill>
                <a:schemeClr val="bg1">
                  <a:lumMod val="75000"/>
                </a:schemeClr>
              </a:solidFill>
              <a:latin typeface="Greycliff CF" pitchFamily="2" charset="77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594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2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Greycliff CF" pitchFamily="2" charset="77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reycliff CF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reycliff CF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reycliff CF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reycliff CF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reycliff CF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064A51D1-78F6-D969-A544-16AF72BB9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55FC78-0513-5430-F776-0B16C9B9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790" y="4494854"/>
            <a:ext cx="6927575" cy="145963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latin typeface="Avenir" panose="02000503020000020003" pitchFamily="2" charset="0"/>
                <a:cs typeface="Arial" panose="020B0604020202020204" pitchFamily="34" charset="0"/>
              </a:rPr>
              <a:t>Visit </a:t>
            </a:r>
            <a:r>
              <a:rPr lang="en-US" sz="2400" b="1" dirty="0" err="1">
                <a:latin typeface="Avenir" panose="02000503020000020003" pitchFamily="2" charset="0"/>
                <a:cs typeface="Arial" panose="020B0604020202020204" pitchFamily="34" charset="0"/>
              </a:rPr>
              <a:t>AdministerJustice.org</a:t>
            </a:r>
            <a:r>
              <a:rPr lang="en-US" sz="2400" b="1" dirty="0">
                <a:latin typeface="Avenir" panose="02000503020000020003" pitchFamily="2" charset="0"/>
                <a:cs typeface="Arial" panose="020B0604020202020204" pitchFamily="34" charset="0"/>
              </a:rPr>
              <a:t>/give</a:t>
            </a:r>
            <a:br>
              <a:rPr lang="en-US" sz="2400" dirty="0">
                <a:latin typeface="Avenir" panose="02000503020000020003" pitchFamily="2" charset="0"/>
                <a:cs typeface="Arial" panose="020B0604020202020204" pitchFamily="34" charset="0"/>
              </a:rPr>
            </a:br>
            <a:r>
              <a:rPr lang="en-US" sz="1800" dirty="0">
                <a:latin typeface="Avenir" panose="02000503020000020003" pitchFamily="2" charset="0"/>
                <a:cs typeface="Arial" panose="020B0604020202020204" pitchFamily="34" charset="0"/>
              </a:rPr>
              <a:t>If giving by check include “Administer Justice” in memo line</a:t>
            </a:r>
            <a:endParaRPr lang="en-US" sz="2400" dirty="0">
              <a:latin typeface="Avenir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590636-FC1D-63F7-8853-EAEA55168166}"/>
              </a:ext>
            </a:extLst>
          </p:cNvPr>
          <p:cNvSpPr txBox="1"/>
          <p:nvPr/>
        </p:nvSpPr>
        <p:spPr>
          <a:xfrm>
            <a:off x="0" y="-499964"/>
            <a:ext cx="524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Avenir" panose="02000503020000020003" pitchFamily="2" charset="0"/>
                <a:cs typeface="Arial" panose="020B0604020202020204" pitchFamily="34" charset="0"/>
              </a:rPr>
              <a:t>update text box with specific giving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135548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02E2EDEE-4178-288A-579F-645A615EE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55FC78-0513-5430-F776-0B16C9B9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386" y="4255367"/>
            <a:ext cx="8741228" cy="142697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Visit </a:t>
            </a:r>
            <a:r>
              <a:rPr lang="en-US" b="1" dirty="0" err="1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AdministerJustice.org</a:t>
            </a:r>
            <a:r>
              <a:rPr lang="en-US" b="1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/give</a:t>
            </a:r>
            <a:br>
              <a:rPr lang="en-US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If giving by check include “Administer Justice” in memo line</a:t>
            </a:r>
            <a:endParaRPr lang="en-US" dirty="0">
              <a:solidFill>
                <a:schemeClr val="bg1"/>
              </a:solidFill>
              <a:latin typeface="Avenir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3615E8-B313-EE86-29CD-6D847479EF67}"/>
              </a:ext>
            </a:extLst>
          </p:cNvPr>
          <p:cNvSpPr txBox="1"/>
          <p:nvPr/>
        </p:nvSpPr>
        <p:spPr>
          <a:xfrm>
            <a:off x="0" y="-499964"/>
            <a:ext cx="524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Avenir" panose="02000503020000020003" pitchFamily="2" charset="0"/>
                <a:cs typeface="Arial" panose="020B0604020202020204" pitchFamily="34" charset="0"/>
              </a:rPr>
              <a:t>update text box with specific giving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421815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B7A218D-E97E-9A08-A7AA-5D6BD1CC8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55FC78-0513-5430-F776-0B16C9B9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736771"/>
            <a:ext cx="12191999" cy="142697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Visit </a:t>
            </a:r>
            <a:r>
              <a:rPr lang="en-US" sz="2400" b="1" dirty="0" err="1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AdministerJustice.org</a:t>
            </a:r>
            <a:r>
              <a:rPr lang="en-US" sz="2400" b="1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/give  |  </a:t>
            </a:r>
            <a:r>
              <a:rPr lang="en-US" sz="1800" b="1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If giving by check include “Administer Justice” in memo line</a:t>
            </a:r>
            <a:endParaRPr lang="en-US" sz="2400" dirty="0">
              <a:solidFill>
                <a:schemeClr val="bg1"/>
              </a:solidFill>
              <a:latin typeface="Avenir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4324F-18D0-9C2C-548E-B4048FE1CAC3}"/>
              </a:ext>
            </a:extLst>
          </p:cNvPr>
          <p:cNvSpPr txBox="1"/>
          <p:nvPr/>
        </p:nvSpPr>
        <p:spPr>
          <a:xfrm>
            <a:off x="0" y="-499964"/>
            <a:ext cx="524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Avenir" panose="02000503020000020003" pitchFamily="2" charset="0"/>
                <a:cs typeface="Arial" panose="020B0604020202020204" pitchFamily="34" charset="0"/>
              </a:rPr>
              <a:t>update text box with specific giving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3726281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tennis, player&#10;&#10;Description automatically generated">
            <a:extLst>
              <a:ext uri="{FF2B5EF4-FFF2-40B4-BE49-F238E27FC236}">
                <a16:creationId xmlns:a16="http://schemas.microsoft.com/office/drawing/2014/main" id="{0313CAE5-7171-85DC-B52D-35E443247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55FC78-0513-5430-F776-0B16C9B9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386" y="5333053"/>
            <a:ext cx="8741228" cy="142697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Visit </a:t>
            </a:r>
            <a:r>
              <a:rPr lang="en-US" sz="3200" b="1" dirty="0" err="1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AdministerJustice.org</a:t>
            </a:r>
            <a:r>
              <a:rPr lang="en-US" sz="3200" b="1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/give</a:t>
            </a:r>
            <a:br>
              <a:rPr lang="en-US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bg1"/>
                </a:solidFill>
                <a:latin typeface="Avenir" panose="02000503020000020003" pitchFamily="2" charset="0"/>
                <a:cs typeface="Arial" panose="020B0604020202020204" pitchFamily="34" charset="0"/>
              </a:rPr>
              <a:t>If giving by check include “Administer Justice” in memo line</a:t>
            </a:r>
            <a:endParaRPr lang="en-US" dirty="0">
              <a:solidFill>
                <a:schemeClr val="bg1"/>
              </a:solidFill>
              <a:latin typeface="Avenir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4578AC-3886-A7AF-2CB1-41D23CA55F64}"/>
              </a:ext>
            </a:extLst>
          </p:cNvPr>
          <p:cNvSpPr txBox="1"/>
          <p:nvPr/>
        </p:nvSpPr>
        <p:spPr>
          <a:xfrm>
            <a:off x="0" y="-499964"/>
            <a:ext cx="524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Avenir" panose="02000503020000020003" pitchFamily="2" charset="0"/>
                <a:cs typeface="Arial" panose="020B0604020202020204" pitchFamily="34" charset="0"/>
              </a:rPr>
              <a:t>update text box with specific giving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3230607003"/>
      </p:ext>
    </p:extLst>
  </p:cSld>
  <p:clrMapOvr>
    <a:masterClrMapping/>
  </p:clrMapOvr>
</p:sld>
</file>

<file path=ppt/theme/theme1.xml><?xml version="1.0" encoding="utf-8"?>
<a:theme xmlns:a="http://schemas.openxmlformats.org/drawingml/2006/main" name="Something New">
  <a:themeElements>
    <a:clrScheme name="AJ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E503A"/>
      </a:accent1>
      <a:accent2>
        <a:srgbClr val="0B3949"/>
      </a:accent2>
      <a:accent3>
        <a:srgbClr val="235B73"/>
      </a:accent3>
      <a:accent4>
        <a:srgbClr val="C8DAE1"/>
      </a:accent4>
      <a:accent5>
        <a:srgbClr val="533222"/>
      </a:accent5>
      <a:accent6>
        <a:srgbClr val="A3958B"/>
      </a:accent6>
      <a:hlink>
        <a:srgbClr val="235B73"/>
      </a:hlink>
      <a:folHlink>
        <a:srgbClr val="0B394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明朝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104</Words>
  <Application>Microsoft Macintosh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Avenir</vt:lpstr>
      <vt:lpstr>Calibri</vt:lpstr>
      <vt:lpstr>Greycliff CF</vt:lpstr>
      <vt:lpstr>Something New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 Digital &amp; Church Marketing</dc:title>
  <dc:creator>Kristin Crawford</dc:creator>
  <cp:lastModifiedBy>Kristin Crawford</cp:lastModifiedBy>
  <cp:revision>5</cp:revision>
  <cp:lastPrinted>2022-07-20T17:59:54Z</cp:lastPrinted>
  <dcterms:created xsi:type="dcterms:W3CDTF">2022-07-19T18:46:05Z</dcterms:created>
  <dcterms:modified xsi:type="dcterms:W3CDTF">2022-10-07T14:09:52Z</dcterms:modified>
</cp:coreProperties>
</file>